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64" r:id="rId4"/>
    <p:sldId id="259" r:id="rId5"/>
    <p:sldId id="258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141AB6-17FD-4860-BBDE-F75D4C84B8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682D959-E63B-477F-96EE-9EFD2B11814E}" type="datetimeFigureOut">
              <a:rPr lang="en-US" smtClean="0"/>
              <a:t>3/17/2017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66750"/>
            <a:ext cx="5791200" cy="704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Odalys Renteria </a:t>
            </a:r>
            <a:endParaRPr lang="en-US" dirty="0"/>
          </a:p>
        </p:txBody>
      </p:sp>
      <p:pic>
        <p:nvPicPr>
          <p:cNvPr id="1026" name="Picture 2" descr="F:\Ody\#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371600"/>
            <a:ext cx="3609817" cy="4242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Pictures\2016-06-28 odyz2\odyz2 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22" y="1219200"/>
            <a:ext cx="3021703" cy="2573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  </a:t>
            </a:r>
            <a:r>
              <a:rPr lang="en-US" sz="6600" b="0" dirty="0" smtClean="0"/>
              <a:t>About</a:t>
            </a:r>
            <a:r>
              <a:rPr lang="en-US" sz="6600" dirty="0" smtClean="0"/>
              <a:t> </a:t>
            </a:r>
            <a:r>
              <a:rPr lang="en-US" sz="6600" b="0" dirty="0" smtClean="0"/>
              <a:t>me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1600200"/>
            <a:ext cx="4191000" cy="4953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 was born and raised in Lindsay, 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My parents are Maria and </a:t>
            </a:r>
            <a:r>
              <a:rPr lang="en-US" sz="2800" dirty="0"/>
              <a:t>M</a:t>
            </a:r>
            <a:r>
              <a:rPr lang="en-US" sz="2800" dirty="0" smtClean="0"/>
              <a:t>iguel  Renteria 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Youngest of two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Shopping is my stress reliever </a:t>
            </a:r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486755" y="1600199"/>
            <a:ext cx="4426527" cy="4876800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C:\Users\User\Pictures\2016-06-28 odyz2\odyz2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2991171" cy="2290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Pictures\IMG_45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943362"/>
            <a:ext cx="2667000" cy="177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Struggle with anxiety and depression</a:t>
            </a:r>
          </a:p>
          <a:p>
            <a:r>
              <a:rPr lang="en-US" sz="2800" dirty="0" smtClean="0"/>
              <a:t>Frustrated with school work </a:t>
            </a:r>
          </a:p>
          <a:p>
            <a:pPr lvl="1"/>
            <a:r>
              <a:rPr lang="en-US" sz="2600" dirty="0" smtClean="0"/>
              <a:t>Hard to manage time wisely </a:t>
            </a:r>
          </a:p>
          <a:p>
            <a:r>
              <a:rPr lang="en-US" sz="2800" dirty="0" smtClean="0"/>
              <a:t>How did I overcome this? </a:t>
            </a:r>
          </a:p>
          <a:p>
            <a:pPr lvl="1"/>
            <a:r>
              <a:rPr lang="en-US" sz="2600" dirty="0" smtClean="0"/>
              <a:t>Participated in FFA </a:t>
            </a:r>
          </a:p>
          <a:p>
            <a:pPr lvl="1"/>
            <a:r>
              <a:rPr lang="en-US" sz="2600" dirty="0" smtClean="0"/>
              <a:t>Went to therapy </a:t>
            </a:r>
          </a:p>
          <a:p>
            <a:pPr lvl="1"/>
            <a:r>
              <a:rPr lang="en-US" sz="2600" dirty="0" smtClean="0"/>
              <a:t>Prioritized school academics first </a:t>
            </a:r>
          </a:p>
          <a:p>
            <a:pPr lvl="1"/>
            <a:r>
              <a:rPr lang="en-US" sz="2600" dirty="0" smtClean="0"/>
              <a:t>Talked to friends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37" y="1676400"/>
            <a:ext cx="2466975" cy="1847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6375" y="3992707"/>
            <a:ext cx="28194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2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381000"/>
            <a:ext cx="7543800" cy="914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My high school experience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7315200" cy="45720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dirty="0" smtClean="0"/>
              <a:t>PBS</a:t>
            </a:r>
          </a:p>
          <a:p>
            <a:pPr marL="361188" indent="-342900"/>
            <a:r>
              <a:rPr lang="en-US" sz="2400" dirty="0" smtClean="0"/>
              <a:t>To be independent </a:t>
            </a:r>
          </a:p>
          <a:p>
            <a:pPr marL="361188" indent="-342900"/>
            <a:r>
              <a:rPr lang="en-US" sz="2400" dirty="0" smtClean="0"/>
              <a:t>Work at my own to get ahead  </a:t>
            </a:r>
            <a:endParaRPr lang="en-US" sz="2400" dirty="0"/>
          </a:p>
          <a:p>
            <a:pPr marL="18288" indent="0">
              <a:buNone/>
            </a:pPr>
            <a:r>
              <a:rPr lang="en-US" sz="2400" dirty="0" smtClean="0"/>
              <a:t>Club:</a:t>
            </a:r>
          </a:p>
          <a:p>
            <a:pPr marL="18288" indent="0">
              <a:buNone/>
            </a:pPr>
            <a:r>
              <a:rPr lang="en-US" sz="4400" dirty="0" smtClean="0"/>
              <a:t>FFA</a:t>
            </a:r>
            <a:r>
              <a:rPr lang="en-US" dirty="0" smtClean="0"/>
              <a:t> </a:t>
            </a:r>
          </a:p>
          <a:p>
            <a:pPr marL="475488" indent="-457200"/>
            <a:r>
              <a:rPr lang="en-US" sz="2400" dirty="0" smtClean="0"/>
              <a:t>VET SCIENCE COMPETITION</a:t>
            </a:r>
          </a:p>
          <a:p>
            <a:pPr marL="475488" indent="-457200"/>
            <a:r>
              <a:rPr lang="en-US" sz="2400" dirty="0" smtClean="0"/>
              <a:t>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registration</a:t>
            </a:r>
          </a:p>
          <a:p>
            <a:pPr marL="475488" indent="-457200"/>
            <a:r>
              <a:rPr lang="en-US" sz="2400" dirty="0" smtClean="0"/>
              <a:t>Kiddy day </a:t>
            </a:r>
          </a:p>
          <a:p>
            <a:pPr marL="475488" indent="-457200"/>
            <a:r>
              <a:rPr lang="en-US" sz="2400" dirty="0" smtClean="0"/>
              <a:t>Meet new people </a:t>
            </a:r>
            <a:endParaRPr lang="en-US" sz="2400" dirty="0"/>
          </a:p>
          <a:p>
            <a:pPr marL="475488" indent="-457200"/>
            <a:endParaRPr lang="en-US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5" b="31673"/>
          <a:stretch/>
        </p:blipFill>
        <p:spPr bwMode="auto">
          <a:xfrm>
            <a:off x="4953000" y="1295399"/>
            <a:ext cx="3352800" cy="242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3" y="4329545"/>
            <a:ext cx="3048000" cy="2286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478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914400"/>
          </a:xfrm>
        </p:spPr>
        <p:txBody>
          <a:bodyPr/>
          <a:lstStyle/>
          <a:p>
            <a:r>
              <a:rPr lang="en-US" sz="4800" b="0" dirty="0" smtClean="0"/>
              <a:t>Job Shadow </a:t>
            </a:r>
            <a:endParaRPr lang="en-US" sz="4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1371600"/>
            <a:ext cx="7848600" cy="142247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Lindsay Veterinary Clinic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Vet technician- Marisol Santiago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025385" y="2807494"/>
            <a:ext cx="4128015" cy="382190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Patient </a:t>
            </a:r>
          </a:p>
          <a:p>
            <a:r>
              <a:rPr lang="en-US" sz="2800" dirty="0" smtClean="0"/>
              <a:t>Multitasking </a:t>
            </a:r>
          </a:p>
          <a:p>
            <a:r>
              <a:rPr lang="en-US" sz="2800" dirty="0" smtClean="0"/>
              <a:t>Memorizing diseases, administer injections, etc.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568185" cy="2379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9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914400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My Pathway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6019800" cy="456352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400" dirty="0" smtClean="0"/>
              <a:t>AGRICULTURE </a:t>
            </a:r>
          </a:p>
          <a:p>
            <a:pPr marL="114300" indent="0">
              <a:buNone/>
            </a:pPr>
            <a:r>
              <a:rPr lang="en-US" dirty="0" smtClean="0"/>
              <a:t>Gain experience</a:t>
            </a:r>
          </a:p>
          <a:p>
            <a:pPr lvl="1"/>
            <a:r>
              <a:rPr lang="en-US" dirty="0" smtClean="0"/>
              <a:t>Public speaking skills </a:t>
            </a:r>
          </a:p>
          <a:p>
            <a:pPr lvl="1"/>
            <a:r>
              <a:rPr lang="en-US" dirty="0" smtClean="0"/>
              <a:t>Care for the animals </a:t>
            </a:r>
          </a:p>
          <a:p>
            <a:pPr lvl="1"/>
            <a:r>
              <a:rPr lang="en-US" dirty="0" smtClean="0"/>
              <a:t> Hands on learning 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 t="31979" r="20182"/>
          <a:stretch/>
        </p:blipFill>
        <p:spPr bwMode="auto">
          <a:xfrm>
            <a:off x="5791200" y="1371600"/>
            <a:ext cx="2175164" cy="2048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1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793" y="457200"/>
            <a:ext cx="7543800" cy="914400"/>
          </a:xfrm>
        </p:spPr>
        <p:txBody>
          <a:bodyPr/>
          <a:lstStyle/>
          <a:p>
            <a:r>
              <a:rPr lang="en-US" sz="4800" dirty="0" smtClean="0"/>
              <a:t>Post-High school plans 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1905000"/>
            <a:ext cx="4343400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College of the Sequoias </a:t>
            </a:r>
          </a:p>
          <a:p>
            <a:pPr marL="411480" lvl="1" indent="0">
              <a:buNone/>
            </a:pPr>
            <a:r>
              <a:rPr lang="en-US" sz="2600" dirty="0" smtClean="0"/>
              <a:t>Support- </a:t>
            </a:r>
          </a:p>
          <a:p>
            <a:pPr lvl="1"/>
            <a:r>
              <a:rPr lang="en-US" sz="2600" dirty="0" smtClean="0"/>
              <a:t>FAFSA</a:t>
            </a:r>
          </a:p>
          <a:p>
            <a:pPr lvl="1"/>
            <a:r>
              <a:rPr lang="en-US" sz="2600" dirty="0" smtClean="0"/>
              <a:t> Parents </a:t>
            </a:r>
          </a:p>
          <a:p>
            <a:r>
              <a:rPr lang="en-US" sz="2800" dirty="0" smtClean="0"/>
              <a:t>Transfer (undecided) </a:t>
            </a:r>
          </a:p>
          <a:p>
            <a:r>
              <a:rPr lang="en-US" sz="2800" dirty="0" smtClean="0"/>
              <a:t>Part-time job </a:t>
            </a:r>
          </a:p>
          <a:p>
            <a:r>
              <a:rPr lang="en-US" sz="2800" dirty="0" smtClean="0"/>
              <a:t>Goal: Make my parents proud </a:t>
            </a:r>
          </a:p>
          <a:p>
            <a:pPr marL="114300" indent="0">
              <a:buNone/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050603" cy="198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7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543800" cy="914400"/>
          </a:xfrm>
        </p:spPr>
        <p:txBody>
          <a:bodyPr/>
          <a:lstStyle/>
          <a:p>
            <a:r>
              <a:rPr lang="en-US" dirty="0" smtClean="0"/>
              <a:t>		Leaving LHS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7391400" cy="2362201"/>
          </a:xfrm>
        </p:spPr>
        <p:txBody>
          <a:bodyPr>
            <a:normAutofit/>
          </a:bodyPr>
          <a:lstStyle/>
          <a:p>
            <a:pPr marL="475488" indent="-457200"/>
            <a:r>
              <a:rPr lang="en-US" sz="3200" dirty="0" smtClean="0"/>
              <a:t>Be </a:t>
            </a:r>
            <a:r>
              <a:rPr lang="en-US" sz="3200" dirty="0" smtClean="0"/>
              <a:t>independent</a:t>
            </a:r>
          </a:p>
          <a:p>
            <a:pPr marL="475488" indent="-457200"/>
            <a:r>
              <a:rPr lang="en-US" sz="3200" dirty="0" smtClean="0"/>
              <a:t>BE YOURSELF! 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marL="475488" indent="-457200"/>
            <a:r>
              <a:rPr lang="en-US" sz="3200" dirty="0"/>
              <a:t>T</a:t>
            </a:r>
            <a:r>
              <a:rPr lang="en-US" sz="3200" dirty="0" smtClean="0"/>
              <a:t>ry new things </a:t>
            </a:r>
          </a:p>
          <a:p>
            <a:pPr marL="475488" indent="-457200"/>
            <a:r>
              <a:rPr lang="en-US" sz="3200" b="1" i="1" u="sng" dirty="0" smtClean="0"/>
              <a:t>Make mistakes </a:t>
            </a:r>
            <a:endParaRPr lang="en-US" sz="3200" b="1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58863"/>
            <a:ext cx="2600325" cy="271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Pictures\2016-06-28 odyz2\odyz2 0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21851" r="14864" b="26349"/>
          <a:stretch/>
        </p:blipFill>
        <p:spPr bwMode="auto">
          <a:xfrm>
            <a:off x="4953000" y="1839563"/>
            <a:ext cx="3167384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6200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  THANK YOU FOR YOUR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QUESTIONS?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27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3248</TotalTime>
  <Words>168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Odalys Renteria </vt:lpstr>
      <vt:lpstr>  About me </vt:lpstr>
      <vt:lpstr>Challenges </vt:lpstr>
      <vt:lpstr>My high school experience</vt:lpstr>
      <vt:lpstr>Job Shadow </vt:lpstr>
      <vt:lpstr>  My Pathway </vt:lpstr>
      <vt:lpstr>Post-High school plans </vt:lpstr>
      <vt:lpstr>  Leaving LHS </vt:lpstr>
      <vt:lpstr>  THANK YOU FOR YOUR TIME!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Odalys Renteria </dc:title>
  <dc:creator>Odalys Renteria</dc:creator>
  <cp:lastModifiedBy>Odalys Renteria</cp:lastModifiedBy>
  <cp:revision>91</cp:revision>
  <dcterms:created xsi:type="dcterms:W3CDTF">2016-11-15T20:22:44Z</dcterms:created>
  <dcterms:modified xsi:type="dcterms:W3CDTF">2017-03-19T01:29:00Z</dcterms:modified>
</cp:coreProperties>
</file>